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0DBC-2C6F-44BF-9FF8-F24502488F3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77AD-A96F-4FB8-AFE4-5BF57BC14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2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2750DBC-2C6F-44BF-9FF8-F24502488F31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53277AD-A96F-4FB8-AFE4-5BF57BC14F9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04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322" y="118753"/>
            <a:ext cx="10058400" cy="846711"/>
          </a:xfrm>
        </p:spPr>
        <p:txBody>
          <a:bodyPr/>
          <a:lstStyle/>
          <a:p>
            <a:r>
              <a:rPr lang="en-US" dirty="0" smtClean="0"/>
              <a:t>What is Creativity?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537578"/>
              </p:ext>
            </p:extLst>
          </p:nvPr>
        </p:nvGraphicFramePr>
        <p:xfrm>
          <a:off x="469075" y="1107968"/>
          <a:ext cx="11038116" cy="4699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529"/>
                <a:gridCol w="2759529"/>
                <a:gridCol w="2759529"/>
                <a:gridCol w="2759529"/>
              </a:tblGrid>
              <a:tr h="486481"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/>
                        <a:t>Fluency </a:t>
                      </a:r>
                      <a:r>
                        <a:rPr lang="en-US" sz="2000" b="0" u="sng" dirty="0" smtClean="0"/>
                        <a:t>(many)</a:t>
                      </a:r>
                      <a:endParaRPr lang="en-US" sz="20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/>
                        <a:t>Flexibility </a:t>
                      </a:r>
                      <a:r>
                        <a:rPr lang="en-US" sz="2000" b="0" u="sng" dirty="0" smtClean="0"/>
                        <a:t>(change)</a:t>
                      </a:r>
                      <a:endParaRPr lang="en-US" sz="20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/>
                        <a:t>Originality</a:t>
                      </a:r>
                      <a:r>
                        <a:rPr lang="en-US" sz="2000" b="0" u="sng" dirty="0" smtClean="0"/>
                        <a:t> (</a:t>
                      </a:r>
                      <a:r>
                        <a:rPr lang="en-US" sz="2000" b="0" u="sng" dirty="0" err="1" smtClean="0"/>
                        <a:t>unsual</a:t>
                      </a:r>
                      <a:r>
                        <a:rPr lang="en-US" sz="2000" b="0" u="sng" dirty="0" smtClean="0"/>
                        <a:t>)</a:t>
                      </a:r>
                      <a:endParaRPr lang="en-US" sz="20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/>
                        <a:t>Elaboration </a:t>
                      </a:r>
                      <a:r>
                        <a:rPr lang="en-US" sz="2000" b="0" u="sng" dirty="0" smtClean="0"/>
                        <a:t>(add</a:t>
                      </a:r>
                      <a:r>
                        <a:rPr lang="en-US" sz="2000" b="0" u="sng" baseline="0" dirty="0" smtClean="0"/>
                        <a:t> on)</a:t>
                      </a:r>
                      <a:endParaRPr lang="en-US" sz="2000" b="1" u="sng" dirty="0"/>
                    </a:p>
                  </a:txBody>
                  <a:tcPr/>
                </a:tc>
              </a:tr>
              <a:tr h="421258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900" dirty="0" smtClean="0"/>
                        <a:t>Become</a:t>
                      </a:r>
                      <a:r>
                        <a:rPr lang="en-US" sz="1900" baseline="0" dirty="0" smtClean="0"/>
                        <a:t> a fluent thinker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900" baseline="0" dirty="0" smtClean="0"/>
                        <a:t>Must have knowledge beyond surface level to generate many ideas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900" baseline="0" dirty="0" smtClean="0"/>
                        <a:t>Quantity is goal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900" dirty="0" smtClean="0"/>
                        <a:t>Be</a:t>
                      </a:r>
                      <a:r>
                        <a:rPr lang="en-US" sz="1900" baseline="0" dirty="0" smtClean="0"/>
                        <a:t> able to think of problems and situations in different ways.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900" baseline="0" dirty="0" smtClean="0"/>
                        <a:t>Must have knowledge beyond surface level.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900" baseline="0" dirty="0" smtClean="0"/>
                        <a:t>Points of view, metaphors, analogies, suggest changes or improvements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900" baseline="0" dirty="0" smtClean="0"/>
                        <a:t>SCAMPER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900" baseline="0" dirty="0" smtClean="0"/>
                        <a:t>5 Whys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900" dirty="0" smtClean="0"/>
                        <a:t>One-of-a-kind</a:t>
                      </a:r>
                      <a:r>
                        <a:rPr lang="en-US" sz="1900" baseline="0" dirty="0" smtClean="0"/>
                        <a:t> idea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900" baseline="0" dirty="0" smtClean="0"/>
                        <a:t>Fluency and flexibility is necessary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900" baseline="0" dirty="0" smtClean="0"/>
                        <a:t>Skilled fluency will allow students to generate many ideas and be more likely to come up with something unusual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900" baseline="0" dirty="0" smtClean="0"/>
                        <a:t>Flexible thinking enables students to compare ideas to see how they are different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900" dirty="0" smtClean="0"/>
                        <a:t>Take</a:t>
                      </a:r>
                      <a:r>
                        <a:rPr lang="en-US" sz="1900" baseline="0" dirty="0" smtClean="0"/>
                        <a:t> an idea and “run with it”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900" baseline="0" dirty="0" smtClean="0"/>
                        <a:t>Must have firm grasp of content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900" baseline="0" dirty="0" smtClean="0"/>
                        <a:t>Helps students differentiate between quality elaboration and simply adding details or repeating same/similar ideas.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900" baseline="0" dirty="0" smtClean="0"/>
                        <a:t>Compare/contrast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900" baseline="0" dirty="0" smtClean="0"/>
                        <a:t>Builds on fluency and flexibility.</a:t>
                      </a:r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Shape 10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0322" y="6250110"/>
            <a:ext cx="1974034" cy="619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56213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588</TotalTime>
  <Words>148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Retrospect</vt:lpstr>
      <vt:lpstr>What is Creativity?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Thinking PD</dc:title>
  <dc:creator>Kelli Tebbe</dc:creator>
  <dc:description>What is Creativity?</dc:description>
  <cp:lastModifiedBy>Kelli Tebbe</cp:lastModifiedBy>
  <cp:revision>31</cp:revision>
  <dcterms:created xsi:type="dcterms:W3CDTF">2015-09-10T18:05:14Z</dcterms:created>
  <dcterms:modified xsi:type="dcterms:W3CDTF">2015-09-27T21:19:43Z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Creative Thinking PD</vt:lpwstr>
  </property>
  <property fmtid="{D5CDD505-2E9C-101B-9397-08002B2CF9AE}" pid="3" name="SlideDescription">
    <vt:lpwstr>What is Creativity?</vt:lpwstr>
  </property>
</Properties>
</file>